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27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05/30/2023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30.05.2023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30.05.2023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30.05.2023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30.05.2023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30.05.2023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30.05.2023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6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3751866"/>
            <a:ext cx="27659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 improve robustness: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</a:t>
            </a:r>
            <a:r>
              <a:rPr lang="en-DE" sz="2000" dirty="0"/>
              <a:t>gainst failing of individual attentions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</a:t>
            </a:r>
            <a:r>
              <a:rPr lang="en-DE" sz="2000" dirty="0"/>
              <a:t>y preserving input (attention to most recent word)</a:t>
            </a:r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174124" y="5925060"/>
            <a:ext cx="4649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(context) with respect to current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context words to attend to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blipFill>
                <a:blip r:embed="rId6"/>
                <a:stretch>
                  <a:fillRect l="-2151" t="-3333" r="-2867" b="-88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823876" y="5769712"/>
            <a:ext cx="1278083" cy="540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315200" y="3716903"/>
            <a:ext cx="2194454" cy="1427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BFA976C-920D-7F07-D0FF-4B0C328EAEE9}"/>
              </a:ext>
            </a:extLst>
          </p:cNvPr>
          <p:cNvSpPr txBox="1"/>
          <p:nvPr/>
        </p:nvSpPr>
        <p:spPr>
          <a:xfrm>
            <a:off x="6457532" y="3691755"/>
            <a:ext cx="11970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context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16CFF191-87C3-051C-C611-18FA03018B34}"/>
              </a:ext>
            </a:extLst>
          </p:cNvPr>
          <p:cNvSpPr/>
          <p:nvPr/>
        </p:nvSpPr>
        <p:spPr>
          <a:xfrm>
            <a:off x="6096000" y="3552029"/>
            <a:ext cx="361532" cy="8386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5CFCD0-4B2C-5227-5856-F878E2EFFD65}"/>
              </a:ext>
            </a:extLst>
          </p:cNvPr>
          <p:cNvSpPr txBox="1"/>
          <p:nvPr/>
        </p:nvSpPr>
        <p:spPr>
          <a:xfrm>
            <a:off x="8292663" y="557649"/>
            <a:ext cx="3744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oftmax not scale invariant: largest inputs dominate output for large inputs (more embedding dimensions)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83576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64819" y="1480979"/>
            <a:ext cx="1044967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(feature learning)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r>
              <a:rPr lang="en-GB" dirty="0"/>
              <a:t>s</a:t>
            </a:r>
            <a:r>
              <a:rPr lang="en-DE" dirty="0"/>
              <a:t>equence-to-sequence models: e.g., machine translation</a:t>
            </a:r>
          </a:p>
          <a:p>
            <a:r>
              <a:rPr lang="en-GB" dirty="0"/>
              <a:t>n</a:t>
            </a:r>
            <a:r>
              <a:rPr lang="en-DE" dirty="0"/>
              <a:t>eural machine translation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dirty="0"/>
              <a:t>CNN: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dirty="0"/>
              <a:t>RNN: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r>
              <a:rPr lang="en-GB" sz="2100" dirty="0"/>
              <a:t>s</a:t>
            </a:r>
            <a:r>
              <a:rPr lang="en-DE" sz="2100" dirty="0"/>
              <a:t>elf-attention/transformer: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 (e.g., NLP),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 </a:t>
            </a:r>
            <a:r>
              <a:rPr lang="en-DE" sz="2100" dirty="0">
                <a:sym typeface="Wingdings" pitchFamily="2" charset="2"/>
              </a:rPr>
              <a:t> universal and flexible architecture, but prone to overfitting  requiring lots of data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003357" y="1461572"/>
            <a:ext cx="3695308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automating manual assumptions of traditional methods or shallow ML algorithms with 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often </a:t>
            </a:r>
            <a:r>
              <a:rPr lang="en-DE" dirty="0"/>
              <a:t>need to include effects from exogenous variables (more than pure auto-correlation)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65" t="-1744" b="-58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/>
              <a:t>encoder-only:</a:t>
            </a:r>
          </a:p>
          <a:p>
            <a:pPr marL="0" indent="0">
              <a:buNone/>
            </a:pPr>
            <a:r>
              <a:rPr lang="en-GB" sz="2800" dirty="0"/>
              <a:t>incorporating context of both sides of token (representation)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decoder-only:</a:t>
            </a:r>
          </a:p>
          <a:p>
            <a:pPr marL="0" indent="0">
              <a:buNone/>
            </a:pPr>
            <a:r>
              <a:rPr lang="en-GB" dirty="0"/>
              <a:t>outputting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3763339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8610600" y="58731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(embedding) to be used/fine-tuned in specific tasks and data sets</a:t>
            </a:r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unsupervised/self-supervised training (generating text, 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40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large language models: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demonstration of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 (conversational AI)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15700</TotalTime>
  <Words>2208</Words>
  <Application>Microsoft Office PowerPoint</Application>
  <PresentationFormat>Widescreen</PresentationFormat>
  <Paragraphs>331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 (LLM)</vt:lpstr>
      <vt:lpstr>Typical Transformer Architectures</vt:lpstr>
      <vt:lpstr>Example for Encoder-Only Transformers</vt:lpstr>
      <vt:lpstr>Example for Decoder-Only Transformers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326</cp:revision>
  <dcterms:created xsi:type="dcterms:W3CDTF">2022-07-19T11:32:37Z</dcterms:created>
  <dcterms:modified xsi:type="dcterms:W3CDTF">2023-05-30T08:05:05Z</dcterms:modified>
</cp:coreProperties>
</file>

<file path=docProps/thumbnail.jpeg>
</file>